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440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1d8b3f862_0_1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1d8b3f8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81d8b3f862_0_5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81d8b3f8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81d8b3f862_0_14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81d8b3f86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1d8b3f862_0_10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1d8b3f86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81d8b3f862_0_19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81d8b3f86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49995" r="5" t="0"/>
          <a:stretch/>
        </p:blipFill>
        <p:spPr>
          <a:xfrm>
            <a:off x="20987" y="32700"/>
            <a:ext cx="7518040" cy="1037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7560000" cy="1043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49995" r="5" t="0"/>
          <a:stretch/>
        </p:blipFill>
        <p:spPr>
          <a:xfrm>
            <a:off x="0" y="0"/>
            <a:ext cx="7560000" cy="1043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41962" y="0"/>
            <a:ext cx="7518040" cy="1037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-57906"/>
            <a:ext cx="7560000" cy="1043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49995" r="5" t="0"/>
          <a:stretch/>
        </p:blipFill>
        <p:spPr>
          <a:xfrm>
            <a:off x="0" y="-57906"/>
            <a:ext cx="7560000" cy="1043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